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0" d="100"/>
          <a:sy n="100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1"/>
            <a:ext cx="321004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744411" y="2749811"/>
            <a:ext cx="4356408" cy="83159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MULTIMEDIA DESIGN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6" name="Picture 1" descr="C:\Users\Activity Coordinator\Desktop\DIS MASCOT LAWRENCE C\Domi 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9460"/>
            <a:ext cx="1040784" cy="9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09047" y="2450069"/>
            <a:ext cx="32624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LITERARY ESCAPE </a:t>
            </a:r>
            <a:endParaRPr lang="en-US" sz="3000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18684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41" y="4191000"/>
            <a:ext cx="1544638" cy="153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392" y="1905000"/>
            <a:ext cx="3061008" cy="762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LEARNER’s CLUB</a:t>
            </a:r>
          </a:p>
          <a:p>
            <a:endParaRPr lang="en-US" dirty="0"/>
          </a:p>
        </p:txBody>
      </p:sp>
      <p:pic>
        <p:nvPicPr>
          <p:cNvPr id="4" name="Picture 1" descr="C:\Users\Activity Coordinator\Desktop\DIS MASCOT LAWRENCE C\Domi 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9460"/>
            <a:ext cx="1040784" cy="9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9850"/>
            <a:ext cx="368314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1263133"/>
            <a:ext cx="312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ATHLETICS CLUB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9" y="1817130"/>
            <a:ext cx="3758121" cy="19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5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4038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2590800"/>
            <a:ext cx="3971925" cy="239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1"/>
            <a:ext cx="3962400" cy="83819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SHOEBOX DELIVERY CLUB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036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4724400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SOCIAL DANCE CLUB</a:t>
            </a:r>
            <a:endParaRPr lang="en-U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2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4" y="1981200"/>
            <a:ext cx="4572000" cy="9906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MS &amp; HS </a:t>
            </a:r>
            <a:r>
              <a:rPr lang="en-US" sz="5000" dirty="0">
                <a:solidFill>
                  <a:srgbClr val="FF0000"/>
                </a:solidFill>
                <a:latin typeface="Algerian" panose="04020705040A02060702" pitchFamily="82" charset="0"/>
              </a:rPr>
              <a:t>MUN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3493111" cy="13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3" y="609600"/>
            <a:ext cx="1036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990600"/>
            <a:ext cx="34578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MS &amp; HS GIN</a:t>
            </a:r>
            <a:endParaRPr lang="en-US" sz="45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11" y="1798260"/>
            <a:ext cx="2743200" cy="208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2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9"/>
            <a:ext cx="408072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62201"/>
            <a:ext cx="4343400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Ensemble CLUB 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036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6520" y="1468877"/>
            <a:ext cx="40726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BOARD GAMES 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96556"/>
            <a:ext cx="2924175" cy="27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967859"/>
            <a:ext cx="312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WESTERN CHESS</a:t>
            </a:r>
          </a:p>
        </p:txBody>
      </p:sp>
    </p:spTree>
    <p:extLst>
      <p:ext uri="{BB962C8B-B14F-4D97-AF65-F5344CB8AC3E}">
        <p14:creationId xmlns:p14="http://schemas.microsoft.com/office/powerpoint/2010/main" val="351573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59" y="1447800"/>
            <a:ext cx="725893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209800"/>
            <a:ext cx="3733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DEBATE CLUB 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036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62400" y="4343400"/>
            <a:ext cx="45572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TEDxDominicanIntnl</a:t>
            </a:r>
            <a:r>
              <a:rPr lang="en-US" sz="3000" dirty="0">
                <a:solidFill>
                  <a:srgbClr val="FF0000"/>
                </a:solidFill>
              </a:rPr>
              <a:t> School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9134"/>
      </p:ext>
    </p:extLst>
  </p:cSld>
  <p:clrMapOvr>
    <a:masterClrMapping/>
  </p:clrMapOvr>
</p:sld>
</file>

<file path=ppt/theme/theme1.xml><?xml version="1.0" encoding="utf-8"?>
<a:theme xmlns:a="http://schemas.openxmlformats.org/drawingml/2006/main" name="BurgWaveDesignSlid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BurgWaveDesignSlides</Template>
  <TotalTime>377</TotalTime>
  <Words>32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BurgWaveDesignSlides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Activity Coordinator</dc:creator>
  <cp:lastModifiedBy>Activity Coordinator</cp:lastModifiedBy>
  <cp:revision>8</cp:revision>
  <dcterms:created xsi:type="dcterms:W3CDTF">2017-03-25T01:01:08Z</dcterms:created>
  <dcterms:modified xsi:type="dcterms:W3CDTF">2017-03-25T07:19:03Z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